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0" r:id="rId2"/>
    <p:sldId id="267" r:id="rId3"/>
    <p:sldId id="269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6DFA20-BEE7-F242-9730-37D2CABFD02E}" v="2" dt="2024-04-17T06:57:16.3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12"/>
    <p:restoredTop sz="94626"/>
  </p:normalViewPr>
  <p:slideViewPr>
    <p:cSldViewPr snapToGrid="0" snapToObjects="1">
      <p:cViewPr varScale="1">
        <p:scale>
          <a:sx n="149" d="100"/>
          <a:sy n="149" d="100"/>
        </p:scale>
        <p:origin x="19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903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570857" y="975938"/>
            <a:ext cx="4399450" cy="12390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253"/>
              </a:lnSpc>
            </a:pPr>
            <a:r>
              <a:rPr lang="en-US" sz="2582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Demystifying Speed: Exploring the 4-Bit Carry Lookahead Adder</a:t>
            </a:r>
            <a:endParaRPr lang="en-US" sz="1350" dirty="0"/>
          </a:p>
        </p:txBody>
      </p:sp>
      <p:sp>
        <p:nvSpPr>
          <p:cNvPr id="3" name="Object 2"/>
          <p:cNvSpPr/>
          <p:nvPr/>
        </p:nvSpPr>
        <p:spPr>
          <a:xfrm>
            <a:off x="4570857" y="2289390"/>
            <a:ext cx="4399450" cy="4318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575"/>
              </a:spcBef>
            </a:pPr>
            <a:r>
              <a:rPr lang="en-US" sz="135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advanced adder architectures</a:t>
            </a:r>
            <a:br>
              <a:rPr lang="en-US" sz="135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5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faster arithmetic operations</a:t>
            </a:r>
            <a:endParaRPr lang="en-US" sz="1350" dirty="0"/>
          </a:p>
        </p:txBody>
      </p:sp>
      <p:sp>
        <p:nvSpPr>
          <p:cNvPr id="4" name="Object 3"/>
          <p:cNvSpPr/>
          <p:nvPr/>
        </p:nvSpPr>
        <p:spPr>
          <a:xfrm>
            <a:off x="4570857" y="2904939"/>
            <a:ext cx="4399450" cy="2159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1418"/>
              </a:spcBef>
            </a:pP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EEM410 - IC DESIGN</a:t>
            </a:r>
            <a:endParaRPr lang="en-US" sz="1350" dirty="0"/>
          </a:p>
        </p:txBody>
      </p:sp>
      <p:sp>
        <p:nvSpPr>
          <p:cNvPr id="5" name="Object 4"/>
          <p:cNvSpPr/>
          <p:nvPr/>
        </p:nvSpPr>
        <p:spPr>
          <a:xfrm>
            <a:off x="4570857" y="3298583"/>
            <a:ext cx="4399450" cy="4319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1372"/>
              </a:spcBef>
            </a:pP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SAMET BAYAT - 22293730</a:t>
            </a:r>
            <a:b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RAMAZAN ALPER - 22098516</a:t>
            </a:r>
            <a:endParaRPr lang="en-US" sz="1350" dirty="0"/>
          </a:p>
        </p:txBody>
      </p:sp>
      <p:sp>
        <p:nvSpPr>
          <p:cNvPr id="6" name="Object 5"/>
          <p:cNvSpPr/>
          <p:nvPr/>
        </p:nvSpPr>
        <p:spPr>
          <a:xfrm>
            <a:off x="4570857" y="3908217"/>
            <a:ext cx="4399450" cy="2159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1372"/>
              </a:spcBef>
            </a:pPr>
            <a:r>
              <a:rPr lang="en-US" sz="1215" strike="sngStrike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NAZIM</a:t>
            </a:r>
            <a:endParaRPr lang="en-US" sz="1350" strike="sngStrike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rcRect l="1012" r="1012"/>
          <a:stretch/>
        </p:blipFill>
        <p:spPr>
          <a:xfrm>
            <a:off x="1" y="0"/>
            <a:ext cx="4285178" cy="51422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6fdecec-ed58-4318-a731-4d3dc7d0ca29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6646d55-1d9a-4bb3-b580-0d7dcdbabed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0d67704-1dce-4d7a-8922-f931022354b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6877e4e-9c54-4a31-9934-e19e107db32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1347DAA-13B4-7286-10C9-7298BE5AC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97" t="3344" b="43397"/>
          <a:stretch/>
        </p:blipFill>
        <p:spPr>
          <a:xfrm>
            <a:off x="641858" y="759542"/>
            <a:ext cx="7860284" cy="3731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0661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" y="0"/>
            <a:ext cx="9148856" cy="5149356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35600" t="-1895" r="-35600" b="-1895"/>
          <a:stretch/>
        </p:blipFill>
        <p:spPr>
          <a:xfrm>
            <a:off x="1" y="0"/>
            <a:ext cx="9148856" cy="51493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2153f99-adbe-4e58-968d-d9a567fd5c9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81cb2aa-075f-40a0-924e-0afb4bfb87c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f89b3ec-4f57-4bd2-9bc5-862d2933898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0c0c9f8-cd32-43c2-934c-7fa7261c2eea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dfd12ee-b7c6-4558-89c1-e298ac15ace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0c7d7de-f119-418a-909f-424b2c2ef6f3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45</Words>
  <Application>Microsoft Macintosh PowerPoint</Application>
  <PresentationFormat>On-screen Show (16:9)</PresentationFormat>
  <Paragraphs>17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Samet Bayat</cp:lastModifiedBy>
  <cp:revision>4</cp:revision>
  <dcterms:created xsi:type="dcterms:W3CDTF">2024-04-16T20:29:58Z</dcterms:created>
  <dcterms:modified xsi:type="dcterms:W3CDTF">2024-04-17T08:13:17Z</dcterms:modified>
</cp:coreProperties>
</file>